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200900" cy="10440988"/>
  <p:notesSz cx="6807200" cy="9939338"/>
  <p:defaultTextStyle>
    <a:defPPr>
      <a:defRPr lang="ja-JP"/>
    </a:defPPr>
    <a:lvl1pPr marL="0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005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8009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2014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6019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0023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4028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8033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2037" algn="l" defTabSz="100800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28" y="2886"/>
      </p:cViewPr>
      <p:guideLst>
        <p:guide orient="horz" pos="3289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0D76F-87B2-47A8-B3EB-42FBFB0AA8DF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746125"/>
            <a:ext cx="25685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32D6D-5E31-4D90-9B67-836E14619A0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04005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08009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12014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16019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20023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24028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528033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032037" algn="l" defTabSz="100800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43476"/>
            <a:ext cx="6120765" cy="223804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916559"/>
            <a:ext cx="5040630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8126"/>
            <a:ext cx="1620202" cy="890867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5" y="418126"/>
            <a:ext cx="4740592" cy="89086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709302"/>
            <a:ext cx="6120765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2" y="4425338"/>
            <a:ext cx="6120765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120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0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0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0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36233"/>
            <a:ext cx="3180398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436233"/>
            <a:ext cx="3180398" cy="689056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337139"/>
            <a:ext cx="318164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05" indent="0">
              <a:buNone/>
              <a:defRPr sz="2200" b="1"/>
            </a:lvl2pPr>
            <a:lvl3pPr marL="1008009" indent="0">
              <a:buNone/>
              <a:defRPr sz="2000" b="1"/>
            </a:lvl3pPr>
            <a:lvl4pPr marL="1512014" indent="0">
              <a:buNone/>
              <a:defRPr sz="1700" b="1"/>
            </a:lvl4pPr>
            <a:lvl5pPr marL="2016019" indent="0">
              <a:buNone/>
              <a:defRPr sz="1700" b="1"/>
            </a:lvl5pPr>
            <a:lvl6pPr marL="2520023" indent="0">
              <a:buNone/>
              <a:defRPr sz="1700" b="1"/>
            </a:lvl6pPr>
            <a:lvl7pPr marL="3024028" indent="0">
              <a:buNone/>
              <a:defRPr sz="1700" b="1"/>
            </a:lvl7pPr>
            <a:lvl8pPr marL="3528033" indent="0">
              <a:buNone/>
              <a:defRPr sz="1700" b="1"/>
            </a:lvl8pPr>
            <a:lvl9pPr marL="403203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6" y="3311147"/>
            <a:ext cx="318164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58" y="2337139"/>
            <a:ext cx="3182898" cy="97400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05" indent="0">
              <a:buNone/>
              <a:defRPr sz="2200" b="1"/>
            </a:lvl2pPr>
            <a:lvl3pPr marL="1008009" indent="0">
              <a:buNone/>
              <a:defRPr sz="2000" b="1"/>
            </a:lvl3pPr>
            <a:lvl4pPr marL="1512014" indent="0">
              <a:buNone/>
              <a:defRPr sz="1700" b="1"/>
            </a:lvl4pPr>
            <a:lvl5pPr marL="2016019" indent="0">
              <a:buNone/>
              <a:defRPr sz="1700" b="1"/>
            </a:lvl5pPr>
            <a:lvl6pPr marL="2520023" indent="0">
              <a:buNone/>
              <a:defRPr sz="1700" b="1"/>
            </a:lvl6pPr>
            <a:lvl7pPr marL="3024028" indent="0">
              <a:buNone/>
              <a:defRPr sz="1700" b="1"/>
            </a:lvl7pPr>
            <a:lvl8pPr marL="3528033" indent="0">
              <a:buNone/>
              <a:defRPr sz="1700" b="1"/>
            </a:lvl8pPr>
            <a:lvl9pPr marL="403203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58" y="3311147"/>
            <a:ext cx="3182898" cy="601565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5707"/>
            <a:ext cx="2369047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3" y="415708"/>
            <a:ext cx="4025504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46" y="2184875"/>
            <a:ext cx="2369047" cy="7141927"/>
          </a:xfrm>
        </p:spPr>
        <p:txBody>
          <a:bodyPr/>
          <a:lstStyle>
            <a:lvl1pPr marL="0" indent="0">
              <a:buNone/>
              <a:defRPr sz="1500"/>
            </a:lvl1pPr>
            <a:lvl2pPr marL="504005" indent="0">
              <a:buNone/>
              <a:defRPr sz="1400"/>
            </a:lvl2pPr>
            <a:lvl3pPr marL="1008009" indent="0">
              <a:buNone/>
              <a:defRPr sz="1100"/>
            </a:lvl3pPr>
            <a:lvl4pPr marL="1512014" indent="0">
              <a:buNone/>
              <a:defRPr sz="1000"/>
            </a:lvl4pPr>
            <a:lvl5pPr marL="2016019" indent="0">
              <a:buNone/>
              <a:defRPr sz="1000"/>
            </a:lvl5pPr>
            <a:lvl6pPr marL="2520023" indent="0">
              <a:buNone/>
              <a:defRPr sz="1000"/>
            </a:lvl6pPr>
            <a:lvl7pPr marL="3024028" indent="0">
              <a:buNone/>
              <a:defRPr sz="1000"/>
            </a:lvl7pPr>
            <a:lvl8pPr marL="3528033" indent="0">
              <a:buNone/>
              <a:defRPr sz="1000"/>
            </a:lvl8pPr>
            <a:lvl9pPr marL="403203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308693"/>
            <a:ext cx="4320540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6" y="932921"/>
            <a:ext cx="4320540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04005" indent="0">
              <a:buNone/>
              <a:defRPr sz="3100"/>
            </a:lvl2pPr>
            <a:lvl3pPr marL="1008009" indent="0">
              <a:buNone/>
              <a:defRPr sz="2600"/>
            </a:lvl3pPr>
            <a:lvl4pPr marL="1512014" indent="0">
              <a:buNone/>
              <a:defRPr sz="2200"/>
            </a:lvl4pPr>
            <a:lvl5pPr marL="2016019" indent="0">
              <a:buNone/>
              <a:defRPr sz="2200"/>
            </a:lvl5pPr>
            <a:lvl6pPr marL="2520023" indent="0">
              <a:buNone/>
              <a:defRPr sz="2200"/>
            </a:lvl6pPr>
            <a:lvl7pPr marL="3024028" indent="0">
              <a:buNone/>
              <a:defRPr sz="2200"/>
            </a:lvl7pPr>
            <a:lvl8pPr marL="3528033" indent="0">
              <a:buNone/>
              <a:defRPr sz="2200"/>
            </a:lvl8pPr>
            <a:lvl9pPr marL="4032037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6" y="8171525"/>
            <a:ext cx="4320540" cy="1225365"/>
          </a:xfrm>
        </p:spPr>
        <p:txBody>
          <a:bodyPr/>
          <a:lstStyle>
            <a:lvl1pPr marL="0" indent="0">
              <a:buNone/>
              <a:defRPr sz="1500"/>
            </a:lvl1pPr>
            <a:lvl2pPr marL="504005" indent="0">
              <a:buNone/>
              <a:defRPr sz="1400"/>
            </a:lvl2pPr>
            <a:lvl3pPr marL="1008009" indent="0">
              <a:buNone/>
              <a:defRPr sz="1100"/>
            </a:lvl3pPr>
            <a:lvl4pPr marL="1512014" indent="0">
              <a:buNone/>
              <a:defRPr sz="1000"/>
            </a:lvl4pPr>
            <a:lvl5pPr marL="2016019" indent="0">
              <a:buNone/>
              <a:defRPr sz="1000"/>
            </a:lvl5pPr>
            <a:lvl6pPr marL="2520023" indent="0">
              <a:buNone/>
              <a:defRPr sz="1000"/>
            </a:lvl6pPr>
            <a:lvl7pPr marL="3024028" indent="0">
              <a:buNone/>
              <a:defRPr sz="1000"/>
            </a:lvl7pPr>
            <a:lvl8pPr marL="3528033" indent="0">
              <a:buNone/>
              <a:defRPr sz="1000"/>
            </a:lvl8pPr>
            <a:lvl9pPr marL="403203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5" y="418124"/>
            <a:ext cx="6480810" cy="1740164"/>
          </a:xfrm>
          <a:prstGeom prst="rect">
            <a:avLst/>
          </a:prstGeom>
        </p:spPr>
        <p:txBody>
          <a:bodyPr vert="horz" lIns="100801" tIns="50401" rIns="100801" bIns="50401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5" y="2436233"/>
            <a:ext cx="6480810" cy="6890569"/>
          </a:xfrm>
          <a:prstGeom prst="rect">
            <a:avLst/>
          </a:prstGeom>
        </p:spPr>
        <p:txBody>
          <a:bodyPr vert="horz" lIns="100801" tIns="50401" rIns="100801" bIns="5040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5" y="9677251"/>
            <a:ext cx="1680210" cy="555885"/>
          </a:xfrm>
          <a:prstGeom prst="rect">
            <a:avLst/>
          </a:prstGeom>
        </p:spPr>
        <p:txBody>
          <a:bodyPr vert="horz" lIns="100801" tIns="50401" rIns="100801" bIns="5040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2014/9/22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08" y="9677251"/>
            <a:ext cx="2280285" cy="555885"/>
          </a:xfrm>
          <a:prstGeom prst="rect">
            <a:avLst/>
          </a:prstGeom>
        </p:spPr>
        <p:txBody>
          <a:bodyPr vert="horz" lIns="100801" tIns="50401" rIns="100801" bIns="5040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5" y="9677251"/>
            <a:ext cx="1680210" cy="555885"/>
          </a:xfrm>
          <a:prstGeom prst="rect">
            <a:avLst/>
          </a:prstGeom>
        </p:spPr>
        <p:txBody>
          <a:bodyPr vert="horz" lIns="100801" tIns="50401" rIns="100801" bIns="5040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09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03" indent="-378003" algn="l" defTabSz="1008009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08" indent="-315003" algn="l" defTabSz="1008009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12" indent="-252002" algn="l" defTabSz="1008009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16" indent="-252002" algn="l" defTabSz="1008009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21" indent="-252002" algn="l" defTabSz="1008009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26" indent="-252002" algn="l" defTabSz="100800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030" indent="-252002" algn="l" defTabSz="100800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035" indent="-252002" algn="l" defTabSz="100800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040" indent="-252002" algn="l" defTabSz="100800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5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09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14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19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23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028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033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037" algn="l" defTabSz="100800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kankyou@pref.fukui.lg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7200900" cy="1188046"/>
          </a:xfrm>
        </p:spPr>
        <p:txBody>
          <a:bodyPr>
            <a:normAutofit/>
          </a:bodyPr>
          <a:lstStyle/>
          <a:p>
            <a:r>
              <a:rPr lang="ja-JP" altLang="en-US" sz="4000" dirty="0" smtClean="0"/>
              <a:t>お申込み　</a:t>
            </a:r>
            <a:r>
              <a:rPr lang="en-US" altLang="ja-JP" sz="4000" dirty="0" smtClean="0"/>
              <a:t>FAX</a:t>
            </a:r>
            <a:r>
              <a:rPr lang="ja-JP" altLang="en-US" sz="4000" dirty="0" smtClean="0"/>
              <a:t>　</a:t>
            </a:r>
            <a:r>
              <a:rPr lang="en-US" altLang="ja-JP" sz="4000" dirty="0" smtClean="0"/>
              <a:t>0776-20-0679</a:t>
            </a:r>
            <a:br>
              <a:rPr lang="en-US" altLang="ja-JP" sz="4000" dirty="0" smtClean="0"/>
            </a:br>
            <a:r>
              <a:rPr lang="ja-JP" altLang="en-US" sz="2400" dirty="0" smtClean="0"/>
              <a:t>　　　　　　　　　</a:t>
            </a:r>
            <a:r>
              <a:rPr lang="ja-JP" altLang="en-US" sz="1800" dirty="0" smtClean="0"/>
              <a:t>（</a:t>
            </a:r>
            <a:r>
              <a:rPr lang="en-US" altLang="ja-JP" sz="1800" dirty="0" smtClean="0"/>
              <a:t>E-mail</a:t>
            </a:r>
            <a:r>
              <a:rPr lang="ja-JP" altLang="en-US" sz="1800" dirty="0" smtClean="0"/>
              <a:t>　</a:t>
            </a:r>
            <a:r>
              <a:rPr lang="en-US" altLang="ja-JP" sz="1800" dirty="0" smtClean="0">
                <a:hlinkClick r:id="rId2"/>
              </a:rPr>
              <a:t>kankyou@pref.fukui.lg.jp</a:t>
            </a:r>
            <a:r>
              <a:rPr lang="ja-JP" altLang="en-US" sz="1800" dirty="0" smtClean="0"/>
              <a:t>）</a:t>
            </a:r>
            <a:endParaRPr lang="ja-JP" altLang="en-US" sz="2000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-6" y="1188046"/>
          <a:ext cx="7200906" cy="5248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0055"/>
                <a:gridCol w="2417813"/>
                <a:gridCol w="621723"/>
                <a:gridCol w="621723"/>
                <a:gridCol w="3289592"/>
              </a:tblGrid>
              <a:tr h="44460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スポーツ</a:t>
                      </a:r>
                      <a:r>
                        <a:rPr kumimoji="1" lang="en-US" altLang="ja-JP" sz="2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GOMI</a:t>
                      </a:r>
                      <a:r>
                        <a:rPr kumimoji="1" lang="ja-JP" altLang="en-US" sz="2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拾い大会</a:t>
                      </a:r>
                      <a:r>
                        <a:rPr kumimoji="1" lang="en-US" altLang="ja-JP" sz="2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in</a:t>
                      </a:r>
                      <a:r>
                        <a:rPr kumimoji="1" lang="ja-JP" altLang="en-US" sz="2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小浜　申込書</a:t>
                      </a:r>
                      <a:endParaRPr kumimoji="1" lang="ja-JP" altLang="en-US" sz="2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33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チーム名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代表者の連絡先</a:t>
                      </a:r>
                      <a:r>
                        <a:rPr kumimoji="1" lang="ja-JP" altLang="en-US" sz="14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（必ずご記入ください）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5551">
                <a:tc rowSpan="3" gridSpan="3">
                  <a:txBody>
                    <a:bodyPr/>
                    <a:lstStyle/>
                    <a:p>
                      <a:r>
                        <a:rPr kumimoji="1" lang="ja-JP" altLang="en-US" sz="13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ふりがな（　　　　　　　　　　　　）</a:t>
                      </a:r>
                      <a:endParaRPr kumimoji="1" lang="ja-JP" altLang="en-US" sz="13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住所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〒</a:t>
                      </a:r>
                      <a:endParaRPr kumimoji="1" lang="ja-JP" alt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5550">
                <a:tc gridSpan="3" vMerge="1">
                  <a:txBody>
                    <a:bodyPr/>
                    <a:lstStyle/>
                    <a:p>
                      <a:endParaRPr kumimoji="1" lang="ja-JP" altLang="en-US" sz="16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6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TEL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携帯電話番号など緊急時の連絡先</a:t>
                      </a:r>
                      <a:endParaRPr kumimoji="1" lang="ja-JP" alt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5552">
                <a:tc gridSpan="3" vMerge="1">
                  <a:txBody>
                    <a:bodyPr/>
                    <a:lstStyle/>
                    <a:p>
                      <a:endParaRPr kumimoji="1" lang="ja-JP" altLang="en-US" sz="16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60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Email</a:t>
                      </a:r>
                      <a:endParaRPr kumimoji="1" lang="ja-JP" alt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46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参加者の氏名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年齢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性別</a:t>
                      </a:r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連絡事項</a:t>
                      </a:r>
                      <a:endParaRPr kumimoji="1" lang="en-US" altLang="ja-JP" sz="16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15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ふりがな（　　　　　　　　　　　　　　　）</a:t>
                      </a:r>
                      <a:endParaRPr kumimoji="1" lang="en-US" altLang="ja-JP" sz="8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&lt;</a:t>
                      </a:r>
                      <a:r>
                        <a:rPr kumimoji="1" lang="ja-JP" altLang="en-US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代表者</a:t>
                      </a:r>
                      <a:r>
                        <a:rPr kumimoji="1" lang="en-US" altLang="ja-JP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&gt;</a:t>
                      </a:r>
                      <a:endParaRPr kumimoji="1" lang="ja-JP" altLang="en-US" sz="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ふりがな（　　　　　　　　　　　　　　　）</a:t>
                      </a:r>
                    </a:p>
                    <a:p>
                      <a:endParaRPr kumimoji="1" lang="ja-JP" altLang="en-US" sz="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>
                        <a:ln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ふりがな（　　　　　　　　　　　　　　　）</a:t>
                      </a:r>
                    </a:p>
                    <a:p>
                      <a:endParaRPr kumimoji="1" lang="ja-JP" altLang="en-US" sz="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ふりがな（　　　　　　　　　　　　　　　）</a:t>
                      </a:r>
                      <a:endParaRPr kumimoji="1" lang="ja-JP" altLang="en-US" sz="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※</a:t>
                      </a:r>
                      <a:r>
                        <a:rPr kumimoji="1" lang="ja-JP" alt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中止の場合、連絡は早朝となります。確実に連絡のつく電話番号をご記入ください。</a:t>
                      </a:r>
                      <a:endParaRPr kumimoji="1" lang="en-US" altLang="ja-JP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※</a:t>
                      </a:r>
                      <a:r>
                        <a:rPr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同時募集中の審判スタッフは、お電話でお申し込みください。当日の準備・片づけなど、大会運営をお手伝いいただきます。</a:t>
                      </a: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33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endParaRPr kumimoji="1" lang="ja-JP" altLang="en-US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ふりがな（　　　　　　　　　　　　　　　）</a:t>
                      </a: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6012" marR="96012" marT="52205" marB="522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528442" y="7164710"/>
            <a:ext cx="3528392" cy="122413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801" tIns="50401" rIns="100801" bIns="50401" rtlCol="0" anchor="ctr"/>
          <a:lstStyle/>
          <a:p>
            <a:r>
              <a:rPr lang="ja-JP" altLang="en-US" sz="1200" dirty="0" smtClean="0"/>
              <a:t>当日スケジュール</a:t>
            </a:r>
            <a:endParaRPr lang="en-US" altLang="ja-JP" sz="1200" dirty="0" smtClean="0"/>
          </a:p>
          <a:p>
            <a:r>
              <a:rPr lang="ja-JP" altLang="en-US" sz="1200" dirty="0" smtClean="0"/>
              <a:t>　　８：３０～９：００　　　　受付</a:t>
            </a:r>
            <a:endParaRPr lang="en-US" altLang="ja-JP" sz="1200" dirty="0" smtClean="0"/>
          </a:p>
          <a:p>
            <a:r>
              <a:rPr lang="ja-JP" altLang="en-US" sz="1200" dirty="0" smtClean="0"/>
              <a:t>　　９：００～９：４０　　　　会場移動・開会式</a:t>
            </a:r>
            <a:endParaRPr lang="en-US" altLang="ja-JP" sz="1200" dirty="0" smtClean="0"/>
          </a:p>
          <a:p>
            <a:r>
              <a:rPr lang="ja-JP" altLang="en-US" sz="1200" dirty="0" smtClean="0"/>
              <a:t>　　９：４０～１０：２０　　　競技</a:t>
            </a:r>
            <a:endParaRPr lang="en-US" altLang="ja-JP" sz="1200" dirty="0" smtClean="0"/>
          </a:p>
          <a:p>
            <a:r>
              <a:rPr lang="ja-JP" altLang="en-US" sz="1200" dirty="0" smtClean="0"/>
              <a:t>　　１０：２０～１１：１０　　会場移動・集計・休憩</a:t>
            </a:r>
            <a:endParaRPr lang="en-US" altLang="ja-JP" sz="1200" dirty="0" smtClean="0"/>
          </a:p>
          <a:p>
            <a:r>
              <a:rPr lang="ja-JP" altLang="en-US" sz="1200" dirty="0" smtClean="0"/>
              <a:t>　　１１：１０～１１：３０　　結果発表、表彰式</a:t>
            </a:r>
            <a:endParaRPr lang="ja-JP" altLang="en-US" sz="12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456434" y="8388846"/>
            <a:ext cx="3744467" cy="2052142"/>
          </a:xfrm>
          <a:prstGeom prst="rect">
            <a:avLst/>
          </a:prstGeom>
        </p:spPr>
        <p:txBody>
          <a:bodyPr vert="horz" lIns="100801" tIns="50401" rIns="100801" bIns="50401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ja-JP" altLang="en-US" sz="1100" dirty="0" smtClean="0"/>
              <a:t>募集予定　先着２５組！</a:t>
            </a:r>
            <a:endParaRPr lang="en-US" altLang="ja-JP" sz="1100" dirty="0" smtClean="0"/>
          </a:p>
          <a:p>
            <a:pPr>
              <a:spcBef>
                <a:spcPct val="20000"/>
              </a:spcBef>
            </a:pPr>
            <a:r>
              <a:rPr lang="ja-JP" altLang="en-US" sz="1100" dirty="0" smtClean="0"/>
              <a:t>○ゴミ拾いの競技時間は</a:t>
            </a:r>
            <a:r>
              <a:rPr lang="en-US" altLang="ja-JP" sz="1100" dirty="0" smtClean="0"/>
              <a:t>40</a:t>
            </a:r>
            <a:r>
              <a:rPr lang="ja-JP" altLang="en-US" sz="1100" dirty="0" smtClean="0"/>
              <a:t>分間です。</a:t>
            </a:r>
            <a:endParaRPr lang="en-US" altLang="ja-JP" sz="1100" dirty="0" smtClean="0"/>
          </a:p>
          <a:p>
            <a:pPr>
              <a:spcBef>
                <a:spcPct val="20000"/>
              </a:spcBef>
            </a:pPr>
            <a:r>
              <a:rPr lang="ja-JP" altLang="en-US" sz="1100" dirty="0" smtClean="0"/>
              <a:t>○当日は動きやすい服装でご参加ください。（仮装オッケー！）</a:t>
            </a:r>
            <a:endParaRPr lang="en-US" altLang="ja-JP" sz="1100" dirty="0" smtClean="0"/>
          </a:p>
          <a:p>
            <a:pPr>
              <a:spcBef>
                <a:spcPct val="20000"/>
              </a:spcBef>
            </a:pPr>
            <a:r>
              <a:rPr lang="ja-JP" altLang="en-US" sz="1100" dirty="0" smtClean="0"/>
              <a:t>○ゴミ拾いの用具はご用意しております。</a:t>
            </a:r>
            <a:endParaRPr lang="en-US" altLang="ja-JP" sz="1100" dirty="0" smtClean="0"/>
          </a:p>
          <a:p>
            <a:pPr>
              <a:spcBef>
                <a:spcPct val="20000"/>
              </a:spcBef>
            </a:pPr>
            <a:r>
              <a:rPr lang="ja-JP" altLang="en-US" sz="1100" dirty="0" smtClean="0"/>
              <a:t>○お申し込み多数の場合は先着２５組といたします。</a:t>
            </a:r>
            <a:endParaRPr lang="en-US" altLang="ja-JP" sz="1100" dirty="0" smtClean="0"/>
          </a:p>
          <a:p>
            <a:pPr>
              <a:spcBef>
                <a:spcPct val="20000"/>
              </a:spcBef>
            </a:pPr>
            <a:r>
              <a:rPr lang="ja-JP" altLang="en-US" sz="1100" dirty="0" smtClean="0"/>
              <a:t>○小学生以下の参加については保護者（１名以上）との混合メンバーでご参加ください。</a:t>
            </a:r>
            <a:endParaRPr lang="en-US" altLang="ja-JP" sz="1100" dirty="0" smtClean="0"/>
          </a:p>
          <a:p>
            <a:pPr>
              <a:spcBef>
                <a:spcPct val="20000"/>
              </a:spcBef>
            </a:pPr>
            <a:r>
              <a:rPr lang="ja-JP" altLang="en-US" sz="1100" dirty="0" smtClean="0"/>
              <a:t>○雨天中止の場合は、当日７時３０分頃までにチーム代表者へ連絡いたします。</a:t>
            </a:r>
            <a:endParaRPr lang="ja-JP" altLang="en-US" sz="1100" dirty="0"/>
          </a:p>
        </p:txBody>
      </p:sp>
      <p:sp>
        <p:nvSpPr>
          <p:cNvPr id="7" name="正方形/長方形 6"/>
          <p:cNvSpPr/>
          <p:nvPr/>
        </p:nvSpPr>
        <p:spPr>
          <a:xfrm>
            <a:off x="3456434" y="6516638"/>
            <a:ext cx="3744466" cy="5760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0801" tIns="50401" rIns="100801" bIns="50401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ご提出いただいた皆様の個人情報は大会・競技の運営、連絡のみに使用し、その他の用途には一切使用いたしません。</a:t>
            </a:r>
            <a:endParaRPr lang="ja-JP" altLang="en-US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図 2" descr="地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59477"/>
            <a:ext cx="3407104" cy="388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円/楕円 7"/>
          <p:cNvSpPr/>
          <p:nvPr/>
        </p:nvSpPr>
        <p:spPr>
          <a:xfrm>
            <a:off x="2376314" y="7236718"/>
            <a:ext cx="360040" cy="36004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stCxn id="8" idx="2"/>
            <a:endCxn id="11" idx="3"/>
          </p:cNvCxnSpPr>
          <p:nvPr/>
        </p:nvCxnSpPr>
        <p:spPr>
          <a:xfrm flipH="1" flipV="1">
            <a:off x="1440210" y="6912682"/>
            <a:ext cx="936104" cy="5040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08162" y="6732662"/>
            <a:ext cx="432048" cy="36004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集合場所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 rot="1539659">
            <a:off x="1453495" y="7476047"/>
            <a:ext cx="288032" cy="792088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13" idx="2"/>
            <a:endCxn id="17" idx="3"/>
          </p:cNvCxnSpPr>
          <p:nvPr/>
        </p:nvCxnSpPr>
        <p:spPr>
          <a:xfrm flipH="1" flipV="1">
            <a:off x="864146" y="7560754"/>
            <a:ext cx="603553" cy="2489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0" y="7380734"/>
            <a:ext cx="864146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実施場所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西津海岸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135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お申込み　FAX　0776-20-0679 　　　　　　　　　（E-mail　kankyou@pref.fukui.lg.jp）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福井県で初開催！！ チームで力を合わせ、制限時間内に決められたエリア内でゴミを拾い、その質と量をポイントで競い合う、環境にやさしいスポーツ「スポーツGOMI拾い」。 ルールも簡単なのでどなたでも参加できます。さわやかに楽しみましょう！ </dc:title>
  <dc:creator>Fukui</dc:creator>
  <cp:lastModifiedBy>expert</cp:lastModifiedBy>
  <cp:revision>59</cp:revision>
  <dcterms:created xsi:type="dcterms:W3CDTF">2014-07-30T00:19:20Z</dcterms:created>
  <dcterms:modified xsi:type="dcterms:W3CDTF">2014-09-22T07:40:31Z</dcterms:modified>
</cp:coreProperties>
</file>